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7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12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  <a:p>
            <a:pPr lvl="1"/>
            <a:r>
              <a:rPr lang="fr-FR" smtClean="0"/>
              <a:t>Deuxième niveau</a:t>
            </a:r>
            <a:endParaRPr lang="fr-FR" smtClean="0"/>
          </a:p>
          <a:p>
            <a:pPr lvl="2"/>
            <a:r>
              <a:rPr lang="fr-FR" smtClean="0"/>
              <a:t>Troisième niveau</a:t>
            </a:r>
            <a:endParaRPr lang="fr-FR" smtClean="0"/>
          </a:p>
          <a:p>
            <a:pPr lvl="3"/>
            <a:r>
              <a:rPr lang="fr-FR" smtClean="0"/>
              <a:t>Quatrième niveau</a:t>
            </a:r>
            <a:endParaRPr lang="fr-FR" smtClean="0"/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  <a:p>
            <a:pPr lvl="1"/>
            <a:r>
              <a:rPr lang="fr-FR" smtClean="0"/>
              <a:t>Deuxième niveau</a:t>
            </a:r>
            <a:endParaRPr lang="fr-FR" smtClean="0"/>
          </a:p>
          <a:p>
            <a:pPr lvl="2"/>
            <a:r>
              <a:rPr lang="fr-FR" smtClean="0"/>
              <a:t>Troisième niveau</a:t>
            </a:r>
            <a:endParaRPr lang="fr-FR" smtClean="0"/>
          </a:p>
          <a:p>
            <a:pPr lvl="3"/>
            <a:r>
              <a:rPr lang="fr-FR" smtClean="0"/>
              <a:t>Quatrième niveau</a:t>
            </a:r>
            <a:endParaRPr lang="fr-FR" smtClean="0"/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  <a:p>
            <a:pPr lvl="1"/>
            <a:r>
              <a:rPr lang="fr-FR" smtClean="0"/>
              <a:t>Deuxième niveau</a:t>
            </a:r>
            <a:endParaRPr lang="fr-FR" smtClean="0"/>
          </a:p>
          <a:p>
            <a:pPr lvl="2"/>
            <a:r>
              <a:rPr lang="fr-FR" smtClean="0"/>
              <a:t>Troisième niveau</a:t>
            </a:r>
            <a:endParaRPr lang="fr-FR" smtClean="0"/>
          </a:p>
          <a:p>
            <a:pPr lvl="3"/>
            <a:r>
              <a:rPr lang="fr-FR" smtClean="0"/>
              <a:t>Quatrième niveau</a:t>
            </a:r>
            <a:endParaRPr lang="fr-FR" smtClean="0"/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  <a:p>
            <a:pPr lvl="1"/>
            <a:r>
              <a:rPr lang="fr-FR" smtClean="0"/>
              <a:t>Deuxième niveau</a:t>
            </a:r>
            <a:endParaRPr lang="fr-FR" smtClean="0"/>
          </a:p>
          <a:p>
            <a:pPr lvl="2"/>
            <a:r>
              <a:rPr lang="fr-FR" smtClean="0"/>
              <a:t>Troisième niveau</a:t>
            </a:r>
            <a:endParaRPr lang="fr-FR" smtClean="0"/>
          </a:p>
          <a:p>
            <a:pPr lvl="3"/>
            <a:r>
              <a:rPr lang="fr-FR" smtClean="0"/>
              <a:t>Quatrième niveau</a:t>
            </a:r>
            <a:endParaRPr lang="fr-FR" smtClean="0"/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  <a:p>
            <a:pPr lvl="1"/>
            <a:r>
              <a:rPr lang="fr-FR" smtClean="0"/>
              <a:t>Deuxième niveau</a:t>
            </a:r>
            <a:endParaRPr lang="fr-FR" smtClean="0"/>
          </a:p>
          <a:p>
            <a:pPr lvl="2"/>
            <a:r>
              <a:rPr lang="fr-FR" smtClean="0"/>
              <a:t>Troisième niveau</a:t>
            </a:r>
            <a:endParaRPr lang="fr-FR" smtClean="0"/>
          </a:p>
          <a:p>
            <a:pPr lvl="3"/>
            <a:r>
              <a:rPr lang="fr-FR" smtClean="0"/>
              <a:t>Quatrième niveau</a:t>
            </a:r>
            <a:endParaRPr lang="fr-FR" smtClean="0"/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  <a:p>
            <a:pPr lvl="1"/>
            <a:r>
              <a:rPr lang="fr-FR" smtClean="0"/>
              <a:t>Deuxième niveau</a:t>
            </a:r>
            <a:endParaRPr lang="fr-FR" smtClean="0"/>
          </a:p>
          <a:p>
            <a:pPr lvl="2"/>
            <a:r>
              <a:rPr lang="fr-FR" smtClean="0"/>
              <a:t>Troisième niveau</a:t>
            </a:r>
            <a:endParaRPr lang="fr-FR" smtClean="0"/>
          </a:p>
          <a:p>
            <a:pPr lvl="3"/>
            <a:r>
              <a:rPr lang="fr-FR" smtClean="0"/>
              <a:t>Quatrième niveau</a:t>
            </a:r>
            <a:endParaRPr lang="fr-FR" smtClean="0"/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  <a:p>
            <a:pPr lvl="1"/>
            <a:r>
              <a:rPr lang="fr-FR" smtClean="0"/>
              <a:t>Deuxième niveau</a:t>
            </a:r>
            <a:endParaRPr lang="fr-FR" smtClean="0"/>
          </a:p>
          <a:p>
            <a:pPr lvl="2"/>
            <a:r>
              <a:rPr lang="fr-FR" smtClean="0"/>
              <a:t>Troisième niveau</a:t>
            </a:r>
            <a:endParaRPr lang="fr-FR" smtClean="0"/>
          </a:p>
          <a:p>
            <a:pPr lvl="3"/>
            <a:r>
              <a:rPr lang="fr-FR" smtClean="0"/>
              <a:t>Quatrième niveau</a:t>
            </a:r>
            <a:endParaRPr lang="fr-FR" smtClean="0"/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  <a:p>
            <a:pPr lvl="1"/>
            <a:r>
              <a:rPr lang="fr-FR" smtClean="0"/>
              <a:t>Deuxième niveau</a:t>
            </a:r>
            <a:endParaRPr lang="fr-FR" smtClean="0"/>
          </a:p>
          <a:p>
            <a:pPr lvl="2"/>
            <a:r>
              <a:rPr lang="fr-FR" smtClean="0"/>
              <a:t>Troisième niveau</a:t>
            </a:r>
            <a:endParaRPr lang="fr-FR" smtClean="0"/>
          </a:p>
          <a:p>
            <a:pPr lvl="3"/>
            <a:r>
              <a:rPr lang="fr-FR" smtClean="0"/>
              <a:t>Quatrième niveau</a:t>
            </a:r>
            <a:endParaRPr lang="fr-FR" smtClean="0"/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  <a:endParaRPr lang="fr-FR" smtClean="0"/>
          </a:p>
          <a:p>
            <a:pPr lvl="1"/>
            <a:r>
              <a:rPr lang="fr-FR" smtClean="0"/>
              <a:t>Deuxième niveau</a:t>
            </a:r>
            <a:endParaRPr lang="fr-FR" smtClean="0"/>
          </a:p>
          <a:p>
            <a:pPr lvl="2"/>
            <a:r>
              <a:rPr lang="fr-FR" smtClean="0"/>
              <a:t>Troisième niveau</a:t>
            </a:r>
            <a:endParaRPr lang="fr-FR" smtClean="0"/>
          </a:p>
          <a:p>
            <a:pPr lvl="3"/>
            <a:r>
              <a:rPr lang="fr-FR" smtClean="0"/>
              <a:t>Quatrième niveau</a:t>
            </a:r>
            <a:endParaRPr lang="fr-FR" smtClean="0"/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Disjonction acromioclaviculaire </a:t>
            </a:r>
            <a:endParaRPr lang="fr-FR" dirty="0"/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0000"/>
          </a:bodyPr>
          <a:lstStyle/>
          <a:p>
            <a:r>
              <a:rPr lang="fr-FR" dirty="0" smtClean="0"/>
              <a:t>Exploration </a:t>
            </a:r>
            <a:r>
              <a:rPr lang="fr-FR" dirty="0" err="1" smtClean="0"/>
              <a:t>paraclinique</a:t>
            </a:r>
            <a:r>
              <a:rPr lang="fr-FR" dirty="0" smtClean="0"/>
              <a:t> </a:t>
            </a:r>
            <a:endParaRPr lang="fr-FR" dirty="0" smtClean="0"/>
          </a:p>
          <a:p>
            <a:r>
              <a:rPr lang="fr-FR" dirty="0"/>
              <a:t>Bilan radiographique</a:t>
            </a:r>
            <a:endParaRPr lang="fr-FR" dirty="0"/>
          </a:p>
          <a:p>
            <a:r>
              <a:rPr lang="fr-FR" dirty="0"/>
              <a:t>echographie</a:t>
            </a:r>
            <a:endParaRPr lang="fr-FR" dirty="0"/>
          </a:p>
          <a:p>
            <a:r>
              <a:rPr lang="fr-FR" dirty="0"/>
              <a:t>scanner ++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DAC aigue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 smtClean="0"/>
              <a:t>Faire bilan radio </a:t>
            </a:r>
            <a:r>
              <a:rPr lang="fr-FR" sz="2400" dirty="0" err="1" smtClean="0"/>
              <a:t>standart</a:t>
            </a:r>
            <a:endParaRPr lang="fr-FR" sz="2400" dirty="0"/>
          </a:p>
          <a:p>
            <a:r>
              <a:rPr lang="fr-FR" sz="1600" dirty="0" smtClean="0"/>
              <a:t>incidence de face (</a:t>
            </a:r>
            <a:r>
              <a:rPr lang="fr-FR" sz="1600" dirty="0" err="1" smtClean="0"/>
              <a:t>Zanca</a:t>
            </a:r>
            <a:r>
              <a:rPr lang="fr-FR" sz="1600" dirty="0" smtClean="0"/>
              <a:t> )</a:t>
            </a:r>
            <a:endParaRPr lang="fr-FR" sz="1600" dirty="0" smtClean="0"/>
          </a:p>
          <a:p>
            <a:r>
              <a:rPr lang="fr-FR" sz="1800" dirty="0" smtClean="0"/>
              <a:t>Profil de Lamy</a:t>
            </a:r>
            <a:endParaRPr lang="fr-FR" sz="1800" dirty="0" smtClean="0"/>
          </a:p>
          <a:p>
            <a:r>
              <a:rPr lang="fr-FR" sz="2400" dirty="0" smtClean="0"/>
              <a:t>Echographie si possible bilatérale</a:t>
            </a:r>
            <a:endParaRPr lang="fr-FR" sz="2400" dirty="0" smtClean="0"/>
          </a:p>
          <a:p>
            <a:r>
              <a:rPr lang="fr-FR" sz="2400" dirty="0" smtClean="0"/>
              <a:t>Scanner en cross arm avec reconstruction 3D , imagerie axiale (bilatérale;;)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Radiographie </a:t>
            </a:r>
            <a:r>
              <a:rPr lang="fr-FR" dirty="0" err="1" smtClean="0"/>
              <a:t>standart</a:t>
            </a:r>
            <a:endParaRPr lang="fr-FR" dirty="0"/>
          </a:p>
        </p:txBody>
      </p:sp>
      <p:pic>
        <p:nvPicPr>
          <p:cNvPr id="4" name="Espace réservé du contenu 3" descr="IMG_0770.jpg"/>
          <p:cNvPicPr>
            <a:picLocks noGrp="1" noChangeAspect="1"/>
          </p:cNvPicPr>
          <p:nvPr>
            <p:ph idx="4294967295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>
          <a:xfrm>
            <a:off x="0" y="2632075"/>
            <a:ext cx="4737100" cy="3184525"/>
          </a:xfrm>
        </p:spPr>
      </p:pic>
      <p:pic>
        <p:nvPicPr>
          <p:cNvPr id="11" name="Image 10" descr="USBE90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089" y="2322709"/>
            <a:ext cx="3332111" cy="3494076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>
            <a:off x="1475854" y="3020667"/>
            <a:ext cx="0" cy="789492"/>
          </a:xfrm>
          <a:prstGeom prst="straightConnector1">
            <a:avLst/>
          </a:prstGeom>
          <a:ln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2253823" y="3020667"/>
            <a:ext cx="1018225" cy="5606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2871622" y="3730065"/>
            <a:ext cx="400426" cy="2288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Classification de </a:t>
            </a:r>
            <a:r>
              <a:rPr lang="fr-FR" dirty="0" err="1" smtClean="0"/>
              <a:t>Rockwood</a:t>
            </a:r>
            <a:endParaRPr lang="fr-FR" dirty="0"/>
          </a:p>
        </p:txBody>
      </p:sp>
      <p:pic>
        <p:nvPicPr>
          <p:cNvPr id="3" name="Image 2" descr="IMG_0791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960"/>
            <a:ext cx="9144000" cy="5668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Rockwood</a:t>
            </a:r>
            <a:r>
              <a:rPr lang="fr-FR" dirty="0" smtClean="0"/>
              <a:t> 2</a:t>
            </a:r>
            <a:endParaRPr lang="fr-FR" dirty="0"/>
          </a:p>
        </p:txBody>
      </p:sp>
      <p:pic>
        <p:nvPicPr>
          <p:cNvPr id="3" name="Image 2" descr="IMG_0792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flipV="1">
            <a:off x="457200" y="286048"/>
            <a:ext cx="8229600" cy="171152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3" name="Image 2" descr="IMG_0793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4698"/>
            <a:ext cx="9144000" cy="7212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IMG_0794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IMG_0795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0000FF"/>
            </a:solidFill>
          </a:ln>
        </p:spPr>
      </p:pic>
      <p:cxnSp>
        <p:nvCxnSpPr>
          <p:cNvPr id="5" name="Connecteur droit avec flèche 4"/>
          <p:cNvCxnSpPr/>
          <p:nvPr/>
        </p:nvCxnSpPr>
        <p:spPr>
          <a:xfrm>
            <a:off x="3340692" y="3157969"/>
            <a:ext cx="1144072" cy="70939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IMG_0796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IMG_0788.JPG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0" y="0"/>
            <a:ext cx="9144000" cy="6858000"/>
          </a:xfrm>
          <a:prstGeom prst="rect">
            <a:avLst/>
          </a:prstGeom>
        </p:spPr>
      </p:pic>
      <p:sp>
        <p:nvSpPr>
          <p:cNvPr id="4" name="Autre processus 3"/>
          <p:cNvSpPr/>
          <p:nvPr/>
        </p:nvSpPr>
        <p:spPr>
          <a:xfrm>
            <a:off x="4782223" y="2093871"/>
            <a:ext cx="45763" cy="45768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4564850" y="2093871"/>
            <a:ext cx="1155513" cy="109842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H="1">
            <a:off x="6326721" y="2883364"/>
            <a:ext cx="274578" cy="83526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938140" y="2414245"/>
            <a:ext cx="1533057" cy="646331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3366FF"/>
                </a:solidFill>
              </a:rPr>
              <a:t>acromioclaviculaire</a:t>
            </a:r>
            <a:endParaRPr lang="fr-FR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be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Aube.thmx</Template>
  <TotalTime>0</TotalTime>
  <Words>359</Words>
  <Application>WPS Presentation</Application>
  <PresentationFormat>Présentation à l'écran (4:3)</PresentationFormat>
  <Paragraphs>23</Paragraphs>
  <Slides>10</Slides>
  <Notes>0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1" baseType="lpstr">
      <vt:lpstr>Aube</vt:lpstr>
      <vt:lpstr>Disjonction acromioclaviculaire </vt:lpstr>
      <vt:lpstr>Radiographie standart</vt:lpstr>
      <vt:lpstr>Classification de Rockwood</vt:lpstr>
      <vt:lpstr>Rockwood 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DAC aigue</vt:lpstr>
    </vt:vector>
  </TitlesOfParts>
  <Company>Polyclinique des alpes de sud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Disjonction acromioclaviculaire </dc:title>
  <dc:creator>jean BENRAHHO</dc:creator>
  <cp:lastModifiedBy>jean</cp:lastModifiedBy>
  <cp:revision>18</cp:revision>
  <dcterms:created xsi:type="dcterms:W3CDTF">2018-03-10T18:04:00Z</dcterms:created>
  <dcterms:modified xsi:type="dcterms:W3CDTF">2018-10-13T18:31:11Z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1036-10.1.0.5657</vt:lpwstr>
  </property>
</Properties>
</file>